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6" r:id="rId4"/>
    <p:sldId id="266" r:id="rId5"/>
    <p:sldId id="268" r:id="rId6"/>
    <p:sldId id="257" r:id="rId7"/>
    <p:sldId id="271" r:id="rId8"/>
    <p:sldId id="273" r:id="rId9"/>
    <p:sldId id="272" r:id="rId10"/>
    <p:sldId id="258" r:id="rId11"/>
    <p:sldId id="260" r:id="rId12"/>
    <p:sldId id="261" r:id="rId13"/>
    <p:sldId id="262" r:id="rId14"/>
    <p:sldId id="263" r:id="rId15"/>
    <p:sldId id="264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47" autoAdjust="0"/>
    <p:restoredTop sz="94660"/>
  </p:normalViewPr>
  <p:slideViewPr>
    <p:cSldViewPr>
      <p:cViewPr>
        <p:scale>
          <a:sx n="60" d="100"/>
          <a:sy n="60" d="100"/>
        </p:scale>
        <p:origin x="-1368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1470025"/>
          </a:xfrm>
        </p:spPr>
        <p:txBody>
          <a:bodyPr>
            <a:normAutofit/>
          </a:bodyPr>
          <a:lstStyle/>
          <a:p>
            <a:r>
              <a:rPr lang="uk-UA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Шарівський</a:t>
            </a: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НВК </a:t>
            </a:r>
            <a:b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“ЗШ І-ІІІ </a:t>
            </a:r>
            <a:r>
              <a:rPr lang="uk-UA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ступенів-ДНЗ”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1700808"/>
            <a:ext cx="7200800" cy="410445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Мовно-профільний табір</a:t>
            </a:r>
          </a:p>
          <a:p>
            <a:r>
              <a:rPr lang="uk-UA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HOLIDAYS</a:t>
            </a:r>
            <a:r>
              <a:rPr lang="uk-UA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”</a:t>
            </a:r>
            <a:endParaRPr lang="ru-RU" sz="6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4248472" cy="792088"/>
          </a:xfrm>
        </p:spPr>
        <p:txBody>
          <a:bodyPr>
            <a:noAutofit/>
          </a:bodyPr>
          <a:lstStyle/>
          <a:p>
            <a:r>
              <a:rPr lang="uk-UA" sz="4400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Шоу пародій</a:t>
            </a:r>
            <a:endParaRPr lang="ru-RU" sz="4400" dirty="0">
              <a:solidFill>
                <a:srgbClr val="C000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1196752"/>
            <a:ext cx="4176464" cy="3273227"/>
          </a:xfrm>
        </p:spPr>
        <p:txBody>
          <a:bodyPr>
            <a:noAutofit/>
          </a:bodyPr>
          <a:lstStyle/>
          <a:p>
            <a:pPr indent="180000">
              <a:spcBef>
                <a:spcPts val="0"/>
              </a:spcBef>
            </a:pPr>
            <a:r>
              <a:rPr lang="uk-UA" sz="2800" b="1" dirty="0" smtClean="0">
                <a:cs typeface="Times New Roman" pitchFamily="18" charset="0"/>
              </a:rPr>
              <a:t>Були представлені пародії на світових зірок. </a:t>
            </a:r>
            <a:r>
              <a:rPr lang="uk-UA" sz="2800" b="1" dirty="0" smtClean="0">
                <a:cs typeface="Times New Roman" pitchFamily="18" charset="0"/>
              </a:rPr>
              <a:t>Блискуча </a:t>
            </a:r>
            <a:r>
              <a:rPr lang="uk-UA" sz="2800" b="1" dirty="0" err="1" smtClean="0">
                <a:cs typeface="Times New Roman" pitchFamily="18" charset="0"/>
              </a:rPr>
              <a:t>“Катя</a:t>
            </a:r>
            <a:r>
              <a:rPr lang="uk-UA" sz="2800" b="1" dirty="0" smtClean="0">
                <a:cs typeface="Times New Roman" pitchFamily="18" charset="0"/>
              </a:rPr>
              <a:t> </a:t>
            </a:r>
            <a:r>
              <a:rPr lang="uk-UA" sz="2800" b="1" dirty="0" err="1" smtClean="0">
                <a:cs typeface="Times New Roman" pitchFamily="18" charset="0"/>
              </a:rPr>
              <a:t>Осадча”</a:t>
            </a:r>
            <a:r>
              <a:rPr lang="uk-UA" sz="2800" b="1" dirty="0" smtClean="0">
                <a:cs typeface="Times New Roman" pitchFamily="18" charset="0"/>
              </a:rPr>
              <a:t> </a:t>
            </a:r>
            <a:r>
              <a:rPr lang="uk-UA" sz="2800" b="1" dirty="0" smtClean="0">
                <a:cs typeface="Times New Roman" pitchFamily="18" charset="0"/>
              </a:rPr>
              <a:t>вражала своєю вимовою та знанням англійської мови під час </a:t>
            </a:r>
            <a:r>
              <a:rPr lang="uk-UA" sz="2800" b="1" dirty="0" err="1" smtClean="0">
                <a:cs typeface="Times New Roman" pitchFamily="18" charset="0"/>
              </a:rPr>
              <a:t>інтерв</a:t>
            </a:r>
            <a:r>
              <a:rPr lang="en-US" sz="2800" b="1" dirty="0" smtClean="0">
                <a:cs typeface="Times New Roman" pitchFamily="18" charset="0"/>
              </a:rPr>
              <a:t>’</a:t>
            </a:r>
            <a:r>
              <a:rPr lang="uk-UA" sz="2800" b="1" dirty="0" smtClean="0">
                <a:cs typeface="Times New Roman" pitchFamily="18" charset="0"/>
              </a:rPr>
              <a:t>ю з </a:t>
            </a:r>
            <a:r>
              <a:rPr lang="uk-UA" sz="2800" b="1" dirty="0" err="1" smtClean="0">
                <a:cs typeface="Times New Roman" pitchFamily="18" charset="0"/>
              </a:rPr>
              <a:t>“Майклом</a:t>
            </a:r>
            <a:r>
              <a:rPr lang="uk-UA" sz="2800" b="1" dirty="0" smtClean="0">
                <a:cs typeface="Times New Roman" pitchFamily="18" charset="0"/>
              </a:rPr>
              <a:t> </a:t>
            </a:r>
            <a:r>
              <a:rPr lang="uk-UA" sz="2800" b="1" dirty="0" err="1" smtClean="0">
                <a:cs typeface="Times New Roman" pitchFamily="18" charset="0"/>
              </a:rPr>
              <a:t>Джексоном”</a:t>
            </a:r>
            <a:r>
              <a:rPr lang="uk-UA" sz="2800" b="1" dirty="0" smtClean="0">
                <a:cs typeface="Times New Roman" pitchFamily="18" charset="0"/>
              </a:rPr>
              <a:t>  </a:t>
            </a:r>
            <a:r>
              <a:rPr lang="uk-UA" sz="2800" b="1" dirty="0" err="1" smtClean="0">
                <a:cs typeface="Times New Roman" pitchFamily="18" charset="0"/>
              </a:rPr>
              <a:t>“Зірки</a:t>
            </a:r>
            <a:r>
              <a:rPr lang="uk-UA" sz="2800" b="1" dirty="0" smtClean="0">
                <a:cs typeface="Times New Roman" pitchFamily="18" charset="0"/>
              </a:rPr>
              <a:t> світової </a:t>
            </a:r>
            <a:r>
              <a:rPr lang="uk-UA" sz="2800" b="1" dirty="0" err="1" smtClean="0">
                <a:cs typeface="Times New Roman" pitchFamily="18" charset="0"/>
              </a:rPr>
              <a:t>естради”</a:t>
            </a:r>
            <a:r>
              <a:rPr lang="uk-UA" sz="2800" b="1" dirty="0" smtClean="0">
                <a:cs typeface="Times New Roman" pitchFamily="18" charset="0"/>
              </a:rPr>
              <a:t> розповіли дітям </a:t>
            </a:r>
            <a:r>
              <a:rPr lang="en-US" sz="2800" b="1" dirty="0" smtClean="0">
                <a:cs typeface="Times New Roman" pitchFamily="18" charset="0"/>
              </a:rPr>
              <a:t> </a:t>
            </a:r>
            <a:r>
              <a:rPr lang="uk-UA" sz="2800" b="1" dirty="0" smtClean="0">
                <a:cs typeface="Times New Roman" pitchFamily="18" charset="0"/>
              </a:rPr>
              <a:t>про себе англійською мовою (Леді Гага, </a:t>
            </a:r>
            <a:r>
              <a:rPr lang="uk-UA" sz="2800" b="1" dirty="0" err="1" smtClean="0">
                <a:cs typeface="Times New Roman" pitchFamily="18" charset="0"/>
              </a:rPr>
              <a:t>Бейонс</a:t>
            </a:r>
            <a:r>
              <a:rPr lang="uk-UA" sz="2800" b="1" dirty="0" smtClean="0">
                <a:cs typeface="Times New Roman" pitchFamily="18" charset="0"/>
              </a:rPr>
              <a:t>, </a:t>
            </a:r>
            <a:r>
              <a:rPr lang="uk-UA" sz="2800" b="1" dirty="0" err="1" smtClean="0">
                <a:cs typeface="Times New Roman" pitchFamily="18" charset="0"/>
              </a:rPr>
              <a:t>Емінем</a:t>
            </a:r>
            <a:r>
              <a:rPr lang="uk-UA" sz="2800" b="1" dirty="0" smtClean="0">
                <a:cs typeface="Times New Roman" pitchFamily="18" charset="0"/>
              </a:rPr>
              <a:t> та ін.)</a:t>
            </a:r>
          </a:p>
          <a:p>
            <a:pPr indent="180000">
              <a:spcBef>
                <a:spcPts val="0"/>
              </a:spcBef>
            </a:pPr>
            <a:r>
              <a:rPr lang="uk-UA" sz="2800" b="1" dirty="0" smtClean="0">
                <a:cs typeface="Times New Roman" pitchFamily="18" charset="0"/>
              </a:rPr>
              <a:t> </a:t>
            </a:r>
            <a:endParaRPr lang="ru-RU" sz="2800" b="1" dirty="0">
              <a:cs typeface="Times New Roman" pitchFamily="18" charset="0"/>
            </a:endParaRPr>
          </a:p>
        </p:txBody>
      </p:sp>
      <p:pic>
        <p:nvPicPr>
          <p:cNvPr id="5" name="Рисунок 4" descr="I:\DCIM\112___06\IMG_3196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16016" y="404664"/>
            <a:ext cx="3374849" cy="25294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Рисунок 6" descr="I:\DCIM\112___06\IMG_3169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5400000">
            <a:off x="4109696" y="3531264"/>
            <a:ext cx="2541203" cy="190462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050" name="Picture 2" descr="I:\DCIM\112___06\IMG_317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5400000">
            <a:off x="6326143" y="4195137"/>
            <a:ext cx="2672345" cy="20041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96752"/>
            <a:ext cx="3008313" cy="1162050"/>
          </a:xfrm>
        </p:spPr>
        <p:txBody>
          <a:bodyPr>
            <a:noAutofit/>
          </a:bodyPr>
          <a:lstStyle/>
          <a:p>
            <a:pPr algn="ctr"/>
            <a:r>
              <a:rPr lang="uk-UA" sz="4400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Фітнес-дискотека</a:t>
            </a:r>
            <a:endParaRPr lang="ru-RU" sz="4400" dirty="0">
              <a:solidFill>
                <a:srgbClr val="C00000"/>
              </a:solidFill>
              <a:latin typeface="+mn-lt"/>
              <a:cs typeface="Times New Roman" pitchFamily="18" charset="0"/>
            </a:endParaRPr>
          </a:p>
        </p:txBody>
      </p:sp>
      <p:pic>
        <p:nvPicPr>
          <p:cNvPr id="5" name="Рисунок 4" descr="I:\DCIM\112___06\IMG_3100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91880" y="188640"/>
            <a:ext cx="3906662" cy="2983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I:\DCIM\112___06\IMG_3103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60032" y="3356992"/>
            <a:ext cx="3834654" cy="3127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51520" y="3789040"/>
            <a:ext cx="460851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000"/>
            <a:r>
              <a:rPr lang="en-US" sz="2800" b="1" dirty="0" smtClean="0">
                <a:cs typeface="Times New Roman" pitchFamily="18" charset="0"/>
              </a:rPr>
              <a:t>Stand up, sit down,</a:t>
            </a:r>
          </a:p>
          <a:p>
            <a:pPr indent="180000"/>
            <a:r>
              <a:rPr lang="en-US" sz="2800" b="1" dirty="0" smtClean="0">
                <a:cs typeface="Times New Roman" pitchFamily="18" charset="0"/>
              </a:rPr>
              <a:t>Keep moving!</a:t>
            </a:r>
          </a:p>
          <a:p>
            <a:pPr indent="180000"/>
            <a:r>
              <a:rPr lang="en-US" sz="2800" b="1" dirty="0" smtClean="0">
                <a:cs typeface="Times New Roman" pitchFamily="18" charset="0"/>
              </a:rPr>
              <a:t>We’re all at the camp today!</a:t>
            </a:r>
            <a:r>
              <a:rPr lang="uk-UA" sz="2800" b="1" dirty="0" smtClean="0">
                <a:cs typeface="Times New Roman" pitchFamily="18" charset="0"/>
              </a:rPr>
              <a:t> </a:t>
            </a:r>
            <a:endParaRPr lang="ru-RU" sz="2400" b="1" dirty="0" smtClean="0"/>
          </a:p>
          <a:p>
            <a:pPr indent="180000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64904"/>
            <a:ext cx="8291264" cy="1512168"/>
          </a:xfrm>
        </p:spPr>
        <p:txBody>
          <a:bodyPr>
            <a:normAutofit/>
          </a:bodyPr>
          <a:lstStyle/>
          <a:p>
            <a:pPr algn="ctr"/>
            <a:r>
              <a:rPr lang="uk-UA" sz="4400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Фестиваль </a:t>
            </a:r>
            <a:r>
              <a:rPr lang="en-US" sz="4400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“Eurovision 2015”</a:t>
            </a:r>
            <a:endParaRPr lang="ru-RU" sz="4400" dirty="0">
              <a:solidFill>
                <a:srgbClr val="C00000"/>
              </a:solidFill>
              <a:latin typeface="+mn-lt"/>
              <a:cs typeface="Times New Roman" pitchFamily="18" charset="0"/>
            </a:endParaRPr>
          </a:p>
        </p:txBody>
      </p:sp>
      <p:pic>
        <p:nvPicPr>
          <p:cNvPr id="5" name="Рисунок 4" descr="I:\DCIM\112___06\IMG_3164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5436096" y="548680"/>
            <a:ext cx="3096344" cy="252028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Рисунок 5" descr="I:\DCIM\112___06\IMG_3177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7544" y="260648"/>
            <a:ext cx="4104456" cy="31070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27584" y="4149080"/>
            <a:ext cx="3240360" cy="243018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4211960" y="4221088"/>
            <a:ext cx="47160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000" algn="ctr"/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Фестиваль познайомив учнів з країнами,  які беруть участь у конкурсі </a:t>
            </a:r>
            <a:r>
              <a:rPr lang="uk-UA" sz="2400" b="1" dirty="0" err="1" smtClean="0">
                <a:latin typeface="Times New Roman" pitchFamily="18" charset="0"/>
                <a:cs typeface="Times New Roman" pitchFamily="18" charset="0"/>
              </a:rPr>
              <a:t>Євробачення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. і занурив їх у світ прекрасних та щирих почуттів кращих пісень конкурсантів.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780928"/>
            <a:ext cx="5976664" cy="792088"/>
          </a:xfrm>
        </p:spPr>
        <p:txBody>
          <a:bodyPr>
            <a:noAutofit/>
          </a:bodyPr>
          <a:lstStyle/>
          <a:p>
            <a:pPr algn="ctr"/>
            <a:r>
              <a:rPr lang="uk-UA" sz="4400" dirty="0" err="1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Арт-майстерня</a:t>
            </a:r>
            <a:endParaRPr lang="ru-RU" sz="4400" dirty="0">
              <a:solidFill>
                <a:srgbClr val="C00000"/>
              </a:solidFill>
              <a:latin typeface="+mn-lt"/>
              <a:cs typeface="Times New Roman" pitchFamily="18" charset="0"/>
            </a:endParaRPr>
          </a:p>
        </p:txBody>
      </p:sp>
      <p:pic>
        <p:nvPicPr>
          <p:cNvPr id="5" name="Рисунок 4" descr="I:\DCIM\112___06\IMG_3261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5616" y="260648"/>
            <a:ext cx="2952328" cy="230425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Рисунок 5" descr="I:\DCIM\112___06\IMG_3266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48064" y="4221088"/>
            <a:ext cx="2808312" cy="22322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122" name="Picture 2" descr="K:\табір\IMAG271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43608" y="3645024"/>
            <a:ext cx="3024336" cy="20162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Рисунок 7" descr="I:\DCIM\112___06\IMG_3228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76056" y="620688"/>
            <a:ext cx="2880320" cy="230425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404664"/>
            <a:ext cx="8424936" cy="2376263"/>
          </a:xfrm>
        </p:spPr>
        <p:txBody>
          <a:bodyPr>
            <a:normAutofit fontScale="77500" lnSpcReduction="20000"/>
          </a:bodyPr>
          <a:lstStyle/>
          <a:p>
            <a:pPr indent="180000" algn="just">
              <a:spcBef>
                <a:spcPts val="0"/>
              </a:spcBef>
            </a:pPr>
            <a:r>
              <a:rPr lang="uk-UA" sz="3600" b="1" dirty="0" smtClean="0"/>
              <a:t>В останній день роботи табору діти отримали сертифікати і цінні подарунки. На згадку їм залишились приємні спогади та нові мовні навички</a:t>
            </a:r>
            <a:r>
              <a:rPr lang="uk-UA" sz="3600" b="1" dirty="0" smtClean="0"/>
              <a:t>.</a:t>
            </a:r>
          </a:p>
          <a:p>
            <a:pPr indent="180000" algn="just">
              <a:spcBef>
                <a:spcPts val="0"/>
              </a:spcBef>
            </a:pPr>
            <a:endParaRPr lang="en-US" sz="2800" b="1" dirty="0" smtClean="0"/>
          </a:p>
          <a:p>
            <a:pPr indent="180000" algn="ctr">
              <a:spcBef>
                <a:spcPts val="0"/>
              </a:spcBef>
            </a:pPr>
            <a:r>
              <a:rPr lang="en-US" sz="4800" b="1" dirty="0" smtClean="0">
                <a:solidFill>
                  <a:srgbClr val="C00000"/>
                </a:solidFill>
              </a:rPr>
              <a:t>Goodbye, Summer Camp!</a:t>
            </a:r>
          </a:p>
          <a:p>
            <a:pPr indent="180000" algn="ctr">
              <a:spcBef>
                <a:spcPts val="0"/>
              </a:spcBef>
            </a:pPr>
            <a:r>
              <a:rPr lang="en-US" sz="4800" b="1" dirty="0" smtClean="0">
                <a:solidFill>
                  <a:srgbClr val="C00000"/>
                </a:solidFill>
              </a:rPr>
              <a:t>Until we meet Summer Language School!</a:t>
            </a:r>
            <a:endParaRPr lang="ru-RU" sz="4800" b="1" dirty="0">
              <a:solidFill>
                <a:srgbClr val="C00000"/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3284984"/>
            <a:ext cx="4176464" cy="252028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Рисунок 6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64088" y="3284984"/>
            <a:ext cx="2952328" cy="24482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Summer_Camp_Sun_Graphic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436096" y="0"/>
            <a:ext cx="3457054" cy="3140968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67544" y="2060848"/>
            <a:ext cx="6347048" cy="4525963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en-US" sz="5400" b="1" dirty="0" smtClean="0">
                <a:latin typeface="Algerian" pitchFamily="82" charset="0"/>
              </a:rPr>
              <a:t>“holidays” is super</a:t>
            </a:r>
            <a:endParaRPr lang="ru-RU" sz="5400" b="1" dirty="0" smtClean="0"/>
          </a:p>
          <a:p>
            <a:pPr algn="ctr">
              <a:buNone/>
            </a:pPr>
            <a:r>
              <a:rPr lang="en-US" sz="5400" b="1" dirty="0" smtClean="0">
                <a:latin typeface="Algerian" pitchFamily="82" charset="0"/>
              </a:rPr>
              <a:t>“holidays” is cool</a:t>
            </a:r>
            <a:endParaRPr lang="ru-RU" sz="5400" b="1" dirty="0" smtClean="0"/>
          </a:p>
          <a:p>
            <a:pPr algn="ctr">
              <a:buNone/>
            </a:pPr>
            <a:r>
              <a:rPr lang="en-US" sz="5400" b="1" dirty="0" smtClean="0">
                <a:latin typeface="Algerian" pitchFamily="82" charset="0"/>
              </a:rPr>
              <a:t>“holidays” is great</a:t>
            </a:r>
            <a:endParaRPr lang="ru-RU" sz="5400" b="1" dirty="0" smtClean="0"/>
          </a:p>
          <a:p>
            <a:pPr algn="ctr">
              <a:buNone/>
            </a:pPr>
            <a:r>
              <a:rPr lang="en-US" sz="5400" b="1" dirty="0" smtClean="0">
                <a:latin typeface="Algerian" pitchFamily="82" charset="0"/>
              </a:rPr>
              <a:t>In summer language school</a:t>
            </a:r>
            <a:endParaRPr lang="ru-RU" sz="5400" b="1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95536" y="980728"/>
            <a:ext cx="7848872" cy="5073427"/>
          </a:xfrm>
        </p:spPr>
        <p:txBody>
          <a:bodyPr>
            <a:normAutofit/>
          </a:bodyPr>
          <a:lstStyle/>
          <a:p>
            <a:pPr marL="514350" indent="252000" algn="just">
              <a:spcBef>
                <a:spcPts val="0"/>
              </a:spcBef>
              <a:buNone/>
            </a:pPr>
            <a:r>
              <a:rPr lang="uk-UA" b="1" dirty="0" smtClean="0"/>
              <a:t>Мета </a:t>
            </a:r>
            <a:r>
              <a:rPr lang="uk-UA" b="1" dirty="0" smtClean="0"/>
              <a:t>роботи мовно-профільного табору «</a:t>
            </a:r>
            <a:r>
              <a:rPr lang="en-US" b="1" dirty="0" smtClean="0"/>
              <a:t>HOLIDAYS</a:t>
            </a:r>
            <a:r>
              <a:rPr lang="uk-UA" b="1" dirty="0" smtClean="0"/>
              <a:t>» </a:t>
            </a:r>
            <a:r>
              <a:rPr lang="uk-UA" b="1" dirty="0" err="1" smtClean="0"/>
              <a:t>Шарівського</a:t>
            </a:r>
            <a:r>
              <a:rPr lang="uk-UA" b="1" dirty="0" smtClean="0"/>
              <a:t> НВК - активний інтелектуальний відпочинок школярів, задоволення інтересів і духовних потреб дітей, розкриття талантів та розвиток їх творчих здібностей, зміцнення здоров’я, розвиток комунікативних навичок учнів, створення оптимальних умов для поглиблення знань з англійської мови.</a:t>
            </a:r>
            <a:endParaRPr lang="ru-RU" b="1" dirty="0" smtClean="0"/>
          </a:p>
          <a:p>
            <a:pPr marL="514350" indent="-514350">
              <a:buNone/>
            </a:pP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Изображения\vse\19769d27571f5ff80efdd608591cab6c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4048" y="2060848"/>
            <a:ext cx="3873500" cy="3136900"/>
          </a:xfrm>
          <a:prstGeom prst="ellipse">
            <a:avLst/>
          </a:prstGeom>
          <a:noFill/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323528" y="548680"/>
            <a:ext cx="8640960" cy="6120680"/>
          </a:xfrm>
        </p:spPr>
        <p:txBody>
          <a:bodyPr>
            <a:normAutofit fontScale="47500" lnSpcReduction="20000"/>
          </a:bodyPr>
          <a:lstStyle/>
          <a:p>
            <a:pPr algn="ctr"/>
            <a:r>
              <a:rPr lang="uk-UA" sz="5900" b="1" dirty="0" smtClean="0">
                <a:solidFill>
                  <a:srgbClr val="C00000"/>
                </a:solidFill>
                <a:cs typeface="Times New Roman" pitchFamily="18" charset="0"/>
              </a:rPr>
              <a:t>Під час </a:t>
            </a:r>
            <a:r>
              <a:rPr lang="uk-UA" sz="5900" b="1" dirty="0" smtClean="0">
                <a:solidFill>
                  <a:srgbClr val="C00000"/>
                </a:solidFill>
                <a:cs typeface="Times New Roman" pitchFamily="18" charset="0"/>
              </a:rPr>
              <a:t>роботи табору </a:t>
            </a:r>
            <a:r>
              <a:rPr lang="uk-UA" sz="5900" b="1" dirty="0" smtClean="0">
                <a:solidFill>
                  <a:srgbClr val="C00000"/>
                </a:solidFill>
                <a:cs typeface="Times New Roman" pitchFamily="18" charset="0"/>
              </a:rPr>
              <a:t>були </a:t>
            </a:r>
            <a:r>
              <a:rPr lang="uk-UA" sz="5900" b="1" dirty="0" smtClean="0">
                <a:solidFill>
                  <a:srgbClr val="C00000"/>
                </a:solidFill>
                <a:cs typeface="Times New Roman" pitchFamily="18" charset="0"/>
              </a:rPr>
              <a:t>використанні такі форми роботи:</a:t>
            </a:r>
          </a:p>
          <a:p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  <a:defRPr/>
            </a:pPr>
            <a:r>
              <a:rPr lang="uk-UA" sz="5900" b="1" dirty="0" smtClean="0">
                <a:cs typeface="Times New Roman" pitchFamily="18" charset="0"/>
              </a:rPr>
              <a:t> Створення </a:t>
            </a:r>
            <a:r>
              <a:rPr lang="uk-UA" sz="5900" b="1" dirty="0" smtClean="0">
                <a:cs typeface="Times New Roman" pitchFamily="18" charset="0"/>
              </a:rPr>
              <a:t>дерева очікувань;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uk-UA" sz="5900" b="1" dirty="0" smtClean="0">
                <a:cs typeface="Times New Roman" pitchFamily="18" charset="0"/>
              </a:rPr>
              <a:t> Творчі </a:t>
            </a:r>
            <a:r>
              <a:rPr lang="uk-UA" sz="5900" b="1" dirty="0" smtClean="0">
                <a:cs typeface="Times New Roman" pitchFamily="18" charset="0"/>
              </a:rPr>
              <a:t>проекти;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uk-UA" sz="5900" b="1" dirty="0" smtClean="0">
                <a:cs typeface="Times New Roman" pitchFamily="18" charset="0"/>
              </a:rPr>
              <a:t> Конкурс </a:t>
            </a:r>
            <a:r>
              <a:rPr lang="uk-UA" sz="5900" b="1" dirty="0" smtClean="0">
                <a:cs typeface="Times New Roman" pitchFamily="18" charset="0"/>
              </a:rPr>
              <a:t>малюнків на асфальті;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uk-UA" sz="5900" b="1" dirty="0" smtClean="0">
                <a:cs typeface="Times New Roman" pitchFamily="18" charset="0"/>
              </a:rPr>
              <a:t> Спортивні </a:t>
            </a:r>
            <a:r>
              <a:rPr lang="uk-UA" sz="5900" b="1" dirty="0" smtClean="0">
                <a:cs typeface="Times New Roman" pitchFamily="18" charset="0"/>
              </a:rPr>
              <a:t>естафети;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uk-UA" sz="5900" b="1" dirty="0" smtClean="0">
                <a:cs typeface="Times New Roman" pitchFamily="18" charset="0"/>
              </a:rPr>
              <a:t> Кінозал </a:t>
            </a:r>
            <a:r>
              <a:rPr lang="uk-UA" sz="5900" b="1" dirty="0" smtClean="0">
                <a:cs typeface="Times New Roman" pitchFamily="18" charset="0"/>
              </a:rPr>
              <a:t>англійською мовою;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uk-UA" sz="5900" b="1" dirty="0" smtClean="0">
                <a:cs typeface="Times New Roman" pitchFamily="18" charset="0"/>
              </a:rPr>
              <a:t> Шоу </a:t>
            </a:r>
            <a:r>
              <a:rPr lang="uk-UA" sz="5900" b="1" dirty="0" smtClean="0">
                <a:cs typeface="Times New Roman" pitchFamily="18" charset="0"/>
              </a:rPr>
              <a:t>пародій;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uk-UA" sz="5900" b="1" dirty="0" smtClean="0">
                <a:cs typeface="Times New Roman" pitchFamily="18" charset="0"/>
              </a:rPr>
              <a:t> Фітнес-дискотека</a:t>
            </a:r>
            <a:r>
              <a:rPr lang="uk-UA" sz="5900" b="1" dirty="0" smtClean="0"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uk-UA" sz="5900" b="1" dirty="0" smtClean="0">
                <a:cs typeface="Times New Roman" pitchFamily="18" charset="0"/>
              </a:rPr>
              <a:t> </a:t>
            </a:r>
            <a:r>
              <a:rPr lang="uk-UA" sz="5900" b="1" dirty="0" err="1" smtClean="0">
                <a:cs typeface="Times New Roman" pitchFamily="18" charset="0"/>
              </a:rPr>
              <a:t>Флешмоби</a:t>
            </a:r>
            <a:r>
              <a:rPr lang="uk-UA" sz="5900" b="1" dirty="0" smtClean="0"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uk-UA" sz="5900" b="1" dirty="0" smtClean="0">
                <a:cs typeface="Times New Roman" pitchFamily="18" charset="0"/>
              </a:rPr>
              <a:t> Фестивалі;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uk-UA" sz="5900" b="1" dirty="0" smtClean="0">
                <a:cs typeface="Times New Roman" pitchFamily="18" charset="0"/>
              </a:rPr>
              <a:t> </a:t>
            </a:r>
            <a:r>
              <a:rPr lang="uk-UA" sz="5900" b="1" dirty="0" err="1" smtClean="0">
                <a:cs typeface="Times New Roman" pitchFamily="18" charset="0"/>
              </a:rPr>
              <a:t>Арт-майстерні</a:t>
            </a:r>
            <a:r>
              <a:rPr lang="uk-UA" sz="5900" b="1" dirty="0" smtClean="0"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uk-UA" sz="5900" b="1" dirty="0" smtClean="0">
                <a:cs typeface="Times New Roman" pitchFamily="18" charset="0"/>
              </a:rPr>
              <a:t> Конкурс </a:t>
            </a:r>
            <a:r>
              <a:rPr lang="uk-UA" sz="5900" b="1" dirty="0" smtClean="0">
                <a:cs typeface="Times New Roman" pitchFamily="18" charset="0"/>
              </a:rPr>
              <a:t>акторської майстерності;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uk-UA" sz="5900" b="1" dirty="0" smtClean="0">
                <a:cs typeface="Times New Roman" pitchFamily="18" charset="0"/>
              </a:rPr>
              <a:t> </a:t>
            </a:r>
            <a:r>
              <a:rPr lang="uk-UA" sz="5900" b="1" dirty="0" err="1" smtClean="0">
                <a:cs typeface="Times New Roman" pitchFamily="18" charset="0"/>
              </a:rPr>
              <a:t>Велоекскурсії</a:t>
            </a:r>
            <a:r>
              <a:rPr lang="uk-UA" sz="5100" b="1" dirty="0" smtClean="0">
                <a:latin typeface="Calibri" pitchFamily="34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0"/>
            <a:ext cx="5400600" cy="1008112"/>
          </a:xfrm>
        </p:spPr>
        <p:txBody>
          <a:bodyPr>
            <a:noAutofit/>
          </a:bodyPr>
          <a:lstStyle/>
          <a:p>
            <a:pPr algn="ctr"/>
            <a:r>
              <a:rPr lang="uk-UA" sz="4400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Дерево очікування</a:t>
            </a:r>
            <a:endParaRPr lang="ru-RU" sz="4400" dirty="0">
              <a:solidFill>
                <a:srgbClr val="C000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1268760"/>
            <a:ext cx="3744416" cy="4497363"/>
          </a:xfrm>
        </p:spPr>
        <p:txBody>
          <a:bodyPr>
            <a:noAutofit/>
          </a:bodyPr>
          <a:lstStyle/>
          <a:p>
            <a:pPr indent="180000" algn="ctr">
              <a:spcBef>
                <a:spcPts val="0"/>
              </a:spcBef>
            </a:pPr>
            <a:r>
              <a:rPr lang="uk-UA" sz="2400" b="1" dirty="0" smtClean="0">
                <a:cs typeface="Times New Roman" pitchFamily="18" charset="0"/>
              </a:rPr>
              <a:t>Створюючи дерево очікувань, діти висловили свої  мрії та побажання щодо відпочинку, навчання та </a:t>
            </a:r>
            <a:r>
              <a:rPr lang="uk-UA" sz="2400" b="1" dirty="0" smtClean="0">
                <a:cs typeface="Times New Roman" pitchFamily="18" charset="0"/>
              </a:rPr>
              <a:t>вдосконалення </a:t>
            </a:r>
            <a:r>
              <a:rPr lang="uk-UA" sz="2400" b="1" dirty="0" smtClean="0">
                <a:cs typeface="Times New Roman" pitchFamily="18" charset="0"/>
              </a:rPr>
              <a:t>англійської мови. </a:t>
            </a:r>
          </a:p>
          <a:p>
            <a:pPr indent="180000" algn="ctr">
              <a:spcBef>
                <a:spcPts val="0"/>
              </a:spcBef>
            </a:pPr>
            <a:r>
              <a:rPr lang="uk-UA" sz="2400" b="1" dirty="0" smtClean="0">
                <a:cs typeface="Times New Roman" pitchFamily="18" charset="0"/>
              </a:rPr>
              <a:t>Враховуючи побажання дітей, було здійснено подальше планування роботи табору, поділ дітей на групи, підбір тем проектів. </a:t>
            </a:r>
            <a:endParaRPr lang="ru-RU" sz="2400" b="1" dirty="0">
              <a:cs typeface="Times New Roman" pitchFamily="18" charset="0"/>
            </a:endParaRPr>
          </a:p>
        </p:txBody>
      </p:sp>
      <p:pic>
        <p:nvPicPr>
          <p:cNvPr id="5" name="Рисунок 4" descr="I:\DCIM\112___06\IMG_3126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67944" y="1628800"/>
            <a:ext cx="4752528" cy="388843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J:\табір\IMAG274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37480" y="3573016"/>
            <a:ext cx="3006520" cy="19442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" name="Picture 2" descr="J:\табір\IMAG274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501008"/>
            <a:ext cx="3247041" cy="19442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51520" y="980728"/>
            <a:ext cx="8712968" cy="419100"/>
          </a:xfrm>
        </p:spPr>
        <p:txBody>
          <a:bodyPr>
            <a:noAutofit/>
          </a:bodyPr>
          <a:lstStyle/>
          <a:p>
            <a:pPr indent="180000" algn="l"/>
            <a:r>
              <a:rPr lang="uk-UA" sz="3200" b="1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      </a:t>
            </a:r>
            <a:r>
              <a:rPr lang="uk-UA" b="1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Були </a:t>
            </a:r>
            <a:r>
              <a:rPr lang="uk-UA" b="1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створені творчі проекти: </a:t>
            </a:r>
            <a:r>
              <a:rPr lang="uk-UA" b="1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/>
            </a:r>
            <a:br>
              <a:rPr lang="uk-UA" b="1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</a:br>
            <a:r>
              <a:rPr lang="uk-UA" sz="3200" b="1" dirty="0" smtClean="0">
                <a:latin typeface="+mn-lt"/>
                <a:cs typeface="Times New Roman" pitchFamily="18" charset="0"/>
              </a:rPr>
              <a:t>* </a:t>
            </a:r>
            <a:r>
              <a:rPr lang="en-US" sz="2800" b="1" dirty="0" smtClean="0">
                <a:latin typeface="+mn-lt"/>
                <a:cs typeface="Times New Roman" pitchFamily="18" charset="0"/>
              </a:rPr>
              <a:t>A </a:t>
            </a:r>
            <a:r>
              <a:rPr lang="en-US" sz="2800" b="1" dirty="0" smtClean="0">
                <a:latin typeface="+mn-lt"/>
                <a:cs typeface="Times New Roman" pitchFamily="18" charset="0"/>
              </a:rPr>
              <a:t>Dream Trip To Great Britain</a:t>
            </a:r>
            <a:br>
              <a:rPr lang="en-US" sz="2800" b="1" dirty="0" smtClean="0">
                <a:latin typeface="+mn-lt"/>
                <a:cs typeface="Times New Roman" pitchFamily="18" charset="0"/>
              </a:rPr>
            </a:br>
            <a:r>
              <a:rPr lang="uk-UA" sz="2800" b="1" dirty="0" smtClean="0">
                <a:latin typeface="+mn-lt"/>
                <a:cs typeface="Times New Roman" pitchFamily="18" charset="0"/>
              </a:rPr>
              <a:t>* </a:t>
            </a:r>
            <a:r>
              <a:rPr lang="en-US" sz="2800" b="1" dirty="0" smtClean="0">
                <a:latin typeface="+mn-lt"/>
                <a:cs typeface="Times New Roman" pitchFamily="18" charset="0"/>
              </a:rPr>
              <a:t>Ukraine </a:t>
            </a:r>
            <a:r>
              <a:rPr lang="en-US" sz="2800" b="1" dirty="0" smtClean="0">
                <a:latin typeface="+mn-lt"/>
                <a:cs typeface="Times New Roman" pitchFamily="18" charset="0"/>
              </a:rPr>
              <a:t>Is Our Motherland </a:t>
            </a:r>
            <a:br>
              <a:rPr lang="en-US" sz="2800" b="1" dirty="0" smtClean="0">
                <a:latin typeface="+mn-lt"/>
                <a:cs typeface="Times New Roman" pitchFamily="18" charset="0"/>
              </a:rPr>
            </a:br>
            <a:r>
              <a:rPr lang="uk-UA" sz="2800" b="1" dirty="0" smtClean="0">
                <a:latin typeface="+mn-lt"/>
                <a:cs typeface="Times New Roman" pitchFamily="18" charset="0"/>
              </a:rPr>
              <a:t>* </a:t>
            </a:r>
            <a:r>
              <a:rPr lang="en-US" sz="2800" b="1" dirty="0" smtClean="0">
                <a:latin typeface="+mn-lt"/>
                <a:cs typeface="Times New Roman" pitchFamily="18" charset="0"/>
              </a:rPr>
              <a:t>Music </a:t>
            </a:r>
            <a:r>
              <a:rPr lang="en-US" sz="2800" b="1" dirty="0" smtClean="0">
                <a:latin typeface="+mn-lt"/>
                <a:cs typeface="Times New Roman" pitchFamily="18" charset="0"/>
              </a:rPr>
              <a:t>Is The  Universal Language Of The World</a:t>
            </a:r>
            <a:br>
              <a:rPr lang="en-US" sz="2800" b="1" dirty="0" smtClean="0">
                <a:latin typeface="+mn-lt"/>
                <a:cs typeface="Times New Roman" pitchFamily="18" charset="0"/>
              </a:rPr>
            </a:br>
            <a:r>
              <a:rPr lang="uk-UA" sz="2800" b="1" dirty="0" smtClean="0">
                <a:latin typeface="+mn-lt"/>
                <a:cs typeface="Times New Roman" pitchFamily="18" charset="0"/>
              </a:rPr>
              <a:t>* </a:t>
            </a:r>
            <a:r>
              <a:rPr lang="en-US" sz="2800" b="1" dirty="0" smtClean="0">
                <a:latin typeface="+mn-lt"/>
                <a:cs typeface="Times New Roman" pitchFamily="18" charset="0"/>
              </a:rPr>
              <a:t>Peace </a:t>
            </a:r>
            <a:r>
              <a:rPr lang="en-US" sz="2800" b="1" dirty="0" smtClean="0">
                <a:latin typeface="+mn-lt"/>
                <a:cs typeface="Times New Roman" pitchFamily="18" charset="0"/>
              </a:rPr>
              <a:t>Is A Human Treasure</a:t>
            </a:r>
            <a:endParaRPr lang="ru-RU" sz="2800" b="1" dirty="0">
              <a:latin typeface="+mn-lt"/>
              <a:cs typeface="Times New Roman" pitchFamily="18" charset="0"/>
            </a:endParaRPr>
          </a:p>
        </p:txBody>
      </p:sp>
      <p:pic>
        <p:nvPicPr>
          <p:cNvPr id="1026" name="Picture 2" descr="D:\Изображения\vse\All-Inclusive-Holidays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131840" y="2492896"/>
            <a:ext cx="3168352" cy="185731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27" name="Picture 3" descr="D:\Изображения\vse\smiley-25612_640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99592" y="5561871"/>
            <a:ext cx="1391816" cy="1296129"/>
          </a:xfrm>
          <a:prstGeom prst="rect">
            <a:avLst/>
          </a:prstGeom>
          <a:noFill/>
        </p:spPr>
      </p:pic>
      <p:pic>
        <p:nvPicPr>
          <p:cNvPr id="1028" name="Picture 4" descr="D:\Изображения\vse\400886679.gif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092280" y="5445224"/>
            <a:ext cx="1247775" cy="1200150"/>
          </a:xfrm>
          <a:prstGeom prst="rect">
            <a:avLst/>
          </a:prstGeom>
          <a:noFill/>
        </p:spPr>
      </p:pic>
      <p:pic>
        <p:nvPicPr>
          <p:cNvPr id="8" name="Picture 4" descr="J:\табір\IMAG2744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059832" y="4653136"/>
            <a:ext cx="3247041" cy="19442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563662"/>
          </a:xfrm>
        </p:spPr>
        <p:txBody>
          <a:bodyPr>
            <a:noAutofit/>
          </a:bodyPr>
          <a:lstStyle/>
          <a:p>
            <a:pPr algn="ctr"/>
            <a:r>
              <a:rPr lang="uk-UA" sz="4400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Творчі проекти дали змогу учням:</a:t>
            </a:r>
            <a:endParaRPr lang="ru-RU" sz="4400" dirty="0">
              <a:solidFill>
                <a:srgbClr val="C000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1412776"/>
            <a:ext cx="3286001" cy="4691063"/>
          </a:xfrm>
        </p:spPr>
        <p:txBody>
          <a:bodyPr>
            <a:noAutofit/>
          </a:bodyPr>
          <a:lstStyle/>
          <a:p>
            <a:pPr indent="180000">
              <a:spcBef>
                <a:spcPts val="0"/>
              </a:spcBef>
              <a:buFont typeface="Wingdings" pitchFamily="2" charset="2"/>
              <a:buChar char="v"/>
            </a:pPr>
            <a:r>
              <a:rPr lang="ru-RU" sz="2400" b="1" dirty="0" smtClean="0"/>
              <a:t> </a:t>
            </a:r>
            <a:r>
              <a:rPr lang="ru-RU" sz="2400" b="1" dirty="0" smtClean="0"/>
              <a:t> </a:t>
            </a:r>
            <a:r>
              <a:rPr lang="ru-RU" sz="2400" b="1" dirty="0" err="1" smtClean="0">
                <a:cs typeface="Times New Roman" pitchFamily="18" charset="0"/>
              </a:rPr>
              <a:t>удосконалити</a:t>
            </a:r>
            <a:r>
              <a:rPr lang="ru-RU" sz="2400" b="1" dirty="0" smtClean="0">
                <a:cs typeface="Times New Roman" pitchFamily="18" charset="0"/>
              </a:rPr>
              <a:t>  </a:t>
            </a:r>
          </a:p>
          <a:p>
            <a:pPr indent="180000">
              <a:spcBef>
                <a:spcPts val="0"/>
              </a:spcBef>
            </a:pPr>
            <a:r>
              <a:rPr lang="ru-RU" sz="2400" b="1" dirty="0" smtClean="0">
                <a:cs typeface="Times New Roman" pitchFamily="18" charset="0"/>
              </a:rPr>
              <a:t> </a:t>
            </a:r>
            <a:r>
              <a:rPr lang="ru-RU" sz="2400" b="1" dirty="0" smtClean="0">
                <a:cs typeface="Times New Roman" pitchFamily="18" charset="0"/>
              </a:rPr>
              <a:t>  </a:t>
            </a:r>
            <a:r>
              <a:rPr lang="ru-RU" sz="2400" b="1" dirty="0" err="1" smtClean="0">
                <a:cs typeface="Times New Roman" pitchFamily="18" charset="0"/>
              </a:rPr>
              <a:t>пошукові</a:t>
            </a:r>
            <a:r>
              <a:rPr lang="ru-RU" sz="2400" b="1" dirty="0" smtClean="0">
                <a:cs typeface="Times New Roman" pitchFamily="18" charset="0"/>
              </a:rPr>
              <a:t> </a:t>
            </a:r>
            <a:r>
              <a:rPr lang="ru-RU" sz="2400" b="1" dirty="0" smtClean="0">
                <a:cs typeface="Times New Roman" pitchFamily="18" charset="0"/>
              </a:rPr>
              <a:t>та </a:t>
            </a:r>
            <a:endParaRPr lang="ru-RU" sz="2400" b="1" dirty="0" smtClean="0">
              <a:cs typeface="Times New Roman" pitchFamily="18" charset="0"/>
            </a:endParaRPr>
          </a:p>
          <a:p>
            <a:pPr indent="180000">
              <a:spcBef>
                <a:spcPts val="0"/>
              </a:spcBef>
            </a:pPr>
            <a:r>
              <a:rPr lang="ru-RU" sz="2400" b="1" dirty="0" smtClean="0">
                <a:cs typeface="Times New Roman" pitchFamily="18" charset="0"/>
              </a:rPr>
              <a:t>   </a:t>
            </a:r>
            <a:r>
              <a:rPr lang="ru-RU" sz="2400" b="1" dirty="0" err="1" smtClean="0">
                <a:cs typeface="Times New Roman" pitchFamily="18" charset="0"/>
              </a:rPr>
              <a:t>дослідницькі</a:t>
            </a:r>
            <a:r>
              <a:rPr lang="ru-RU" sz="2400" b="1" dirty="0" smtClean="0">
                <a:cs typeface="Times New Roman" pitchFamily="18" charset="0"/>
              </a:rPr>
              <a:t> </a:t>
            </a:r>
          </a:p>
          <a:p>
            <a:pPr indent="180000">
              <a:spcBef>
                <a:spcPts val="0"/>
              </a:spcBef>
            </a:pPr>
            <a:r>
              <a:rPr lang="ru-RU" sz="2400" b="1" dirty="0" smtClean="0">
                <a:cs typeface="Times New Roman" pitchFamily="18" charset="0"/>
              </a:rPr>
              <a:t>   </a:t>
            </a:r>
            <a:r>
              <a:rPr lang="ru-RU" sz="2400" b="1" dirty="0" err="1" smtClean="0">
                <a:cs typeface="Times New Roman" pitchFamily="18" charset="0"/>
              </a:rPr>
              <a:t>уміння</a:t>
            </a:r>
            <a:r>
              <a:rPr lang="ru-RU" sz="2400" b="1" dirty="0" smtClean="0">
                <a:cs typeface="Times New Roman" pitchFamily="18" charset="0"/>
              </a:rPr>
              <a:t> </a:t>
            </a:r>
            <a:r>
              <a:rPr lang="ru-RU" sz="2400" b="1" dirty="0" smtClean="0">
                <a:cs typeface="Times New Roman" pitchFamily="18" charset="0"/>
              </a:rPr>
              <a:t>та </a:t>
            </a:r>
            <a:r>
              <a:rPr lang="ru-RU" sz="2400" b="1" dirty="0" err="1" smtClean="0">
                <a:cs typeface="Times New Roman" pitchFamily="18" charset="0"/>
              </a:rPr>
              <a:t>навички</a:t>
            </a:r>
            <a:endParaRPr lang="ru-RU" sz="2400" b="1" dirty="0" smtClean="0">
              <a:cs typeface="Times New Roman" pitchFamily="18" charset="0"/>
            </a:endParaRPr>
          </a:p>
          <a:p>
            <a:pPr indent="180000">
              <a:spcBef>
                <a:spcPts val="0"/>
              </a:spcBef>
            </a:pPr>
            <a:r>
              <a:rPr lang="ru-RU" sz="2400" b="1" dirty="0" smtClean="0">
                <a:cs typeface="Times New Roman" pitchFamily="18" charset="0"/>
              </a:rPr>
              <a:t> </a:t>
            </a:r>
            <a:r>
              <a:rPr lang="ru-RU" sz="2400" b="1" dirty="0" smtClean="0">
                <a:cs typeface="Times New Roman" pitchFamily="18" charset="0"/>
              </a:rPr>
              <a:t> </a:t>
            </a:r>
            <a:r>
              <a:rPr lang="ru-RU" sz="2400" b="1" dirty="0" smtClean="0">
                <a:cs typeface="Times New Roman" pitchFamily="18" charset="0"/>
              </a:rPr>
              <a:t> </a:t>
            </a:r>
            <a:r>
              <a:rPr lang="ru-RU" sz="2400" b="1" dirty="0" smtClean="0">
                <a:cs typeface="Times New Roman" pitchFamily="18" charset="0"/>
              </a:rPr>
              <a:t>(</a:t>
            </a:r>
            <a:r>
              <a:rPr lang="ru-RU" sz="2400" b="1" dirty="0" err="1" smtClean="0">
                <a:cs typeface="Times New Roman" pitchFamily="18" charset="0"/>
              </a:rPr>
              <a:t>самостійно</a:t>
            </a:r>
            <a:r>
              <a:rPr lang="ru-RU" sz="2400" b="1" dirty="0" smtClean="0">
                <a:cs typeface="Times New Roman" pitchFamily="18" charset="0"/>
              </a:rPr>
              <a:t> </a:t>
            </a:r>
            <a:endParaRPr lang="ru-RU" sz="2400" b="1" dirty="0" smtClean="0">
              <a:cs typeface="Times New Roman" pitchFamily="18" charset="0"/>
            </a:endParaRPr>
          </a:p>
          <a:p>
            <a:pPr indent="180000">
              <a:spcBef>
                <a:spcPts val="0"/>
              </a:spcBef>
            </a:pPr>
            <a:r>
              <a:rPr lang="ru-RU" sz="2400" b="1" dirty="0" smtClean="0">
                <a:cs typeface="Times New Roman" pitchFamily="18" charset="0"/>
              </a:rPr>
              <a:t> </a:t>
            </a:r>
            <a:r>
              <a:rPr lang="ru-RU" sz="2400" b="1" dirty="0" smtClean="0">
                <a:cs typeface="Times New Roman" pitchFamily="18" charset="0"/>
              </a:rPr>
              <a:t>   </a:t>
            </a:r>
            <a:r>
              <a:rPr lang="ru-RU" sz="2400" b="1" dirty="0" err="1" smtClean="0">
                <a:cs typeface="Times New Roman" pitchFamily="18" charset="0"/>
              </a:rPr>
              <a:t>знаходити</a:t>
            </a:r>
            <a:r>
              <a:rPr lang="ru-RU" sz="2400" b="1" dirty="0" smtClean="0">
                <a:cs typeface="Times New Roman" pitchFamily="18" charset="0"/>
              </a:rPr>
              <a:t> </a:t>
            </a:r>
            <a:r>
              <a:rPr lang="ru-RU" sz="2400" b="1" dirty="0" err="1" smtClean="0">
                <a:cs typeface="Times New Roman" pitchFamily="18" charset="0"/>
              </a:rPr>
              <a:t>потрібну</a:t>
            </a:r>
            <a:endParaRPr lang="ru-RU" sz="2400" b="1" dirty="0" smtClean="0">
              <a:cs typeface="Times New Roman" pitchFamily="18" charset="0"/>
            </a:endParaRPr>
          </a:p>
          <a:p>
            <a:pPr indent="180000">
              <a:spcBef>
                <a:spcPts val="0"/>
              </a:spcBef>
            </a:pPr>
            <a:r>
              <a:rPr lang="ru-RU" sz="2400" b="1" dirty="0" smtClean="0">
                <a:cs typeface="Times New Roman" pitchFamily="18" charset="0"/>
              </a:rPr>
              <a:t> </a:t>
            </a:r>
            <a:r>
              <a:rPr lang="ru-RU" sz="2400" b="1" dirty="0" smtClean="0">
                <a:cs typeface="Times New Roman" pitchFamily="18" charset="0"/>
              </a:rPr>
              <a:t>  </a:t>
            </a:r>
            <a:r>
              <a:rPr lang="ru-RU" sz="2400" b="1" dirty="0" smtClean="0">
                <a:cs typeface="Times New Roman" pitchFamily="18" charset="0"/>
              </a:rPr>
              <a:t> </a:t>
            </a:r>
            <a:r>
              <a:rPr lang="ru-RU" sz="2400" b="1" dirty="0" err="1" smtClean="0">
                <a:cs typeface="Times New Roman" pitchFamily="18" charset="0"/>
              </a:rPr>
              <a:t>інформацію</a:t>
            </a:r>
            <a:r>
              <a:rPr lang="ru-RU" sz="2400" b="1" dirty="0" smtClean="0">
                <a:cs typeface="Times New Roman" pitchFamily="18" charset="0"/>
              </a:rPr>
              <a:t>, </a:t>
            </a:r>
            <a:endParaRPr lang="ru-RU" sz="2400" b="1" dirty="0" smtClean="0">
              <a:cs typeface="Times New Roman" pitchFamily="18" charset="0"/>
            </a:endParaRPr>
          </a:p>
          <a:p>
            <a:pPr indent="180000">
              <a:spcBef>
                <a:spcPts val="0"/>
              </a:spcBef>
            </a:pPr>
            <a:r>
              <a:rPr lang="ru-RU" sz="2400" b="1" dirty="0" smtClean="0">
                <a:cs typeface="Times New Roman" pitchFamily="18" charset="0"/>
              </a:rPr>
              <a:t> </a:t>
            </a:r>
            <a:r>
              <a:rPr lang="ru-RU" sz="2400" b="1" dirty="0" smtClean="0">
                <a:cs typeface="Times New Roman" pitchFamily="18" charset="0"/>
              </a:rPr>
              <a:t>   </a:t>
            </a:r>
            <a:r>
              <a:rPr lang="ru-RU" sz="2400" b="1" dirty="0" err="1" smtClean="0">
                <a:cs typeface="Times New Roman" pitchFamily="18" charset="0"/>
              </a:rPr>
              <a:t>опрацьовувати</a:t>
            </a:r>
            <a:r>
              <a:rPr lang="ru-RU" sz="2400" b="1" dirty="0" smtClean="0">
                <a:cs typeface="Times New Roman" pitchFamily="18" charset="0"/>
              </a:rPr>
              <a:t> </a:t>
            </a:r>
            <a:r>
              <a:rPr lang="ru-RU" sz="2400" b="1" dirty="0" smtClean="0">
                <a:cs typeface="Times New Roman" pitchFamily="18" charset="0"/>
              </a:rPr>
              <a:t>та </a:t>
            </a:r>
            <a:endParaRPr lang="ru-RU" sz="2400" b="1" dirty="0" smtClean="0">
              <a:cs typeface="Times New Roman" pitchFamily="18" charset="0"/>
            </a:endParaRPr>
          </a:p>
          <a:p>
            <a:pPr indent="180000">
              <a:spcBef>
                <a:spcPts val="0"/>
              </a:spcBef>
            </a:pPr>
            <a:r>
              <a:rPr lang="ru-RU" sz="2400" b="1" dirty="0" smtClean="0">
                <a:cs typeface="Times New Roman" pitchFamily="18" charset="0"/>
              </a:rPr>
              <a:t> </a:t>
            </a:r>
            <a:r>
              <a:rPr lang="ru-RU" sz="2400" b="1" dirty="0" smtClean="0">
                <a:cs typeface="Times New Roman" pitchFamily="18" charset="0"/>
              </a:rPr>
              <a:t>   </a:t>
            </a:r>
            <a:r>
              <a:rPr lang="ru-RU" sz="2400" b="1" dirty="0" err="1" smtClean="0">
                <a:cs typeface="Times New Roman" pitchFamily="18" charset="0"/>
              </a:rPr>
              <a:t>аналізувати</a:t>
            </a:r>
            <a:r>
              <a:rPr lang="ru-RU" sz="2400" b="1" dirty="0" smtClean="0">
                <a:cs typeface="Times New Roman" pitchFamily="18" charset="0"/>
              </a:rPr>
              <a:t> </a:t>
            </a:r>
            <a:r>
              <a:rPr lang="ru-RU" sz="2400" b="1" dirty="0" err="1" smtClean="0">
                <a:cs typeface="Times New Roman" pitchFamily="18" charset="0"/>
              </a:rPr>
              <a:t>її</a:t>
            </a:r>
            <a:r>
              <a:rPr lang="ru-RU" sz="2400" b="1" dirty="0" smtClean="0">
                <a:cs typeface="Times New Roman" pitchFamily="18" charset="0"/>
              </a:rPr>
              <a:t>); </a:t>
            </a:r>
          </a:p>
          <a:p>
            <a:pPr indent="180000">
              <a:spcBef>
                <a:spcPts val="0"/>
              </a:spcBef>
              <a:buFont typeface="Wingdings" pitchFamily="2" charset="2"/>
              <a:buChar char="v"/>
            </a:pPr>
            <a:r>
              <a:rPr lang="ru-RU" sz="2400" b="1" dirty="0" smtClean="0">
                <a:cs typeface="Times New Roman" pitchFamily="18" charset="0"/>
              </a:rPr>
              <a:t> </a:t>
            </a:r>
            <a:r>
              <a:rPr lang="ru-RU" sz="2400" b="1" dirty="0" err="1" smtClean="0">
                <a:cs typeface="Times New Roman" pitchFamily="18" charset="0"/>
              </a:rPr>
              <a:t>активізувати</a:t>
            </a:r>
            <a:r>
              <a:rPr lang="ru-RU" sz="2400" b="1" dirty="0" smtClean="0">
                <a:cs typeface="Times New Roman" pitchFamily="18" charset="0"/>
              </a:rPr>
              <a:t> </a:t>
            </a:r>
          </a:p>
          <a:p>
            <a:pPr indent="180000">
              <a:spcBef>
                <a:spcPts val="0"/>
              </a:spcBef>
            </a:pPr>
            <a:r>
              <a:rPr lang="ru-RU" sz="2400" b="1" dirty="0" smtClean="0">
                <a:cs typeface="Times New Roman" pitchFamily="18" charset="0"/>
              </a:rPr>
              <a:t>  </a:t>
            </a:r>
            <a:r>
              <a:rPr lang="ru-RU" sz="2400" b="1" dirty="0" err="1" smtClean="0">
                <a:cs typeface="Times New Roman" pitchFamily="18" charset="0"/>
              </a:rPr>
              <a:t>навички</a:t>
            </a:r>
            <a:r>
              <a:rPr lang="ru-RU" sz="2400" b="1" dirty="0" smtClean="0">
                <a:cs typeface="Times New Roman" pitchFamily="18" charset="0"/>
              </a:rPr>
              <a:t> роботи в </a:t>
            </a:r>
          </a:p>
          <a:p>
            <a:pPr indent="180000">
              <a:spcBef>
                <a:spcPts val="0"/>
              </a:spcBef>
            </a:pPr>
            <a:r>
              <a:rPr lang="ru-RU" sz="2400" b="1" dirty="0" smtClean="0">
                <a:cs typeface="Times New Roman" pitchFamily="18" charset="0"/>
              </a:rPr>
              <a:t> </a:t>
            </a:r>
            <a:r>
              <a:rPr lang="ru-RU" sz="2400" b="1" dirty="0" smtClean="0">
                <a:cs typeface="Times New Roman" pitchFamily="18" charset="0"/>
              </a:rPr>
              <a:t> </a:t>
            </a:r>
            <a:r>
              <a:rPr lang="ru-RU" sz="2400" b="1" dirty="0" smtClean="0">
                <a:cs typeface="Times New Roman" pitchFamily="18" charset="0"/>
              </a:rPr>
              <a:t>парах та </a:t>
            </a:r>
            <a:r>
              <a:rPr lang="ru-RU" sz="2400" b="1" dirty="0" err="1" smtClean="0">
                <a:cs typeface="Times New Roman" pitchFamily="18" charset="0"/>
              </a:rPr>
              <a:t>малих</a:t>
            </a:r>
            <a:r>
              <a:rPr lang="ru-RU" sz="2400" b="1" dirty="0" smtClean="0">
                <a:cs typeface="Times New Roman" pitchFamily="18" charset="0"/>
              </a:rPr>
              <a:t> </a:t>
            </a:r>
          </a:p>
          <a:p>
            <a:pPr indent="180000">
              <a:spcBef>
                <a:spcPts val="0"/>
              </a:spcBef>
            </a:pPr>
            <a:r>
              <a:rPr lang="ru-RU" sz="2400" b="1" dirty="0" smtClean="0">
                <a:cs typeface="Times New Roman" pitchFamily="18" charset="0"/>
              </a:rPr>
              <a:t> </a:t>
            </a:r>
            <a:r>
              <a:rPr lang="ru-RU" sz="2400" b="1" dirty="0" smtClean="0">
                <a:cs typeface="Times New Roman" pitchFamily="18" charset="0"/>
              </a:rPr>
              <a:t> </a:t>
            </a:r>
            <a:r>
              <a:rPr lang="ru-RU" sz="2400" b="1" dirty="0" err="1" smtClean="0">
                <a:cs typeface="Times New Roman" pitchFamily="18" charset="0"/>
              </a:rPr>
              <a:t>групах</a:t>
            </a:r>
            <a:r>
              <a:rPr lang="ru-RU" sz="2400" b="1" dirty="0" smtClean="0">
                <a:cs typeface="Times New Roman" pitchFamily="18" charset="0"/>
              </a:rPr>
              <a:t>.</a:t>
            </a:r>
            <a:endParaRPr lang="ru-RU" sz="2400" b="1" dirty="0" smtClean="0">
              <a:cs typeface="Times New Roman" pitchFamily="18" charset="0"/>
            </a:endParaRPr>
          </a:p>
        </p:txBody>
      </p:sp>
      <p:pic>
        <p:nvPicPr>
          <p:cNvPr id="6146" name="Picture 2" descr="I:\DCIM\112___06\IMG_336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75856" y="1556792"/>
            <a:ext cx="2688420" cy="20162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147" name="Picture 3" descr="I:\DCIM\112___06\IMG_337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347864" y="4221088"/>
            <a:ext cx="2652950" cy="198962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56176" y="2060848"/>
            <a:ext cx="2664295" cy="355252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363272" cy="1283742"/>
          </a:xfrm>
        </p:spPr>
        <p:txBody>
          <a:bodyPr>
            <a:noAutofit/>
          </a:bodyPr>
          <a:lstStyle/>
          <a:p>
            <a:pPr algn="ctr"/>
            <a:r>
              <a:rPr lang="uk-UA" sz="4400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Конкурс малюнків на асфальті </a:t>
            </a:r>
            <a:r>
              <a:rPr lang="en-US" sz="4400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/>
            </a:r>
            <a:br>
              <a:rPr lang="en-US" sz="4400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</a:br>
            <a:r>
              <a:rPr lang="uk-UA" sz="4400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“</a:t>
            </a:r>
            <a:r>
              <a:rPr lang="en-US" sz="4400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Make Your Smile</a:t>
            </a:r>
            <a:r>
              <a:rPr lang="uk-UA" sz="4400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”</a:t>
            </a:r>
            <a:endParaRPr lang="ru-RU" sz="4400" dirty="0">
              <a:solidFill>
                <a:srgbClr val="C000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1772816"/>
            <a:ext cx="3744416" cy="4353347"/>
          </a:xfrm>
        </p:spPr>
        <p:txBody>
          <a:bodyPr>
            <a:noAutofit/>
          </a:bodyPr>
          <a:lstStyle/>
          <a:p>
            <a:pPr algn="ctr"/>
            <a:r>
              <a:rPr lang="uk-UA" sz="3200" b="1" dirty="0" smtClean="0">
                <a:cs typeface="Times New Roman" pitchFamily="18" charset="0"/>
              </a:rPr>
              <a:t>Під час конкурсу діти  мали змогу повторити  та поповнити лексичний запас англійської мови з </a:t>
            </a:r>
            <a:r>
              <a:rPr lang="uk-UA" sz="3200" b="1" dirty="0" smtClean="0">
                <a:cs typeface="Times New Roman" pitchFamily="18" charset="0"/>
              </a:rPr>
              <a:t>тем: </a:t>
            </a:r>
            <a:r>
              <a:rPr lang="uk-UA" sz="3200" b="1" dirty="0" err="1" smtClean="0">
                <a:cs typeface="Times New Roman" pitchFamily="18" charset="0"/>
              </a:rPr>
              <a:t>“</a:t>
            </a:r>
            <a:r>
              <a:rPr lang="uk-UA" sz="3200" b="1" dirty="0" err="1" smtClean="0">
                <a:cs typeface="Times New Roman" pitchFamily="18" charset="0"/>
              </a:rPr>
              <a:t>Емоції”</a:t>
            </a:r>
            <a:r>
              <a:rPr lang="uk-UA" sz="3200" b="1" dirty="0" smtClean="0">
                <a:cs typeface="Times New Roman" pitchFamily="18" charset="0"/>
              </a:rPr>
              <a:t>, </a:t>
            </a:r>
            <a:r>
              <a:rPr lang="uk-UA" sz="3200" b="1" dirty="0" err="1" smtClean="0">
                <a:cs typeface="Times New Roman" pitchFamily="18" charset="0"/>
              </a:rPr>
              <a:t>“Частини</a:t>
            </a:r>
            <a:r>
              <a:rPr lang="uk-UA" sz="3200" b="1" dirty="0" smtClean="0">
                <a:cs typeface="Times New Roman" pitchFamily="18" charset="0"/>
              </a:rPr>
              <a:t> </a:t>
            </a:r>
            <a:r>
              <a:rPr lang="uk-UA" sz="3200" b="1" dirty="0" err="1" smtClean="0">
                <a:cs typeface="Times New Roman" pitchFamily="18" charset="0"/>
              </a:rPr>
              <a:t>тіла”</a:t>
            </a:r>
            <a:r>
              <a:rPr lang="uk-UA" sz="3200" b="1" dirty="0" smtClean="0">
                <a:cs typeface="Times New Roman" pitchFamily="18" charset="0"/>
              </a:rPr>
              <a:t>.</a:t>
            </a:r>
            <a:endParaRPr lang="ru-RU" sz="3200" b="1" dirty="0">
              <a:cs typeface="Times New Roman" pitchFamily="18" charset="0"/>
            </a:endParaRPr>
          </a:p>
        </p:txBody>
      </p:sp>
      <p:pic>
        <p:nvPicPr>
          <p:cNvPr id="5" name="Рисунок 4" descr="I:\DCIM\112___06\IMG_3064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11960" y="2132856"/>
            <a:ext cx="4320480" cy="33419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632848" cy="648072"/>
          </a:xfrm>
        </p:spPr>
        <p:txBody>
          <a:bodyPr>
            <a:noAutofit/>
          </a:bodyPr>
          <a:lstStyle/>
          <a:p>
            <a:pPr algn="ctr"/>
            <a:r>
              <a:rPr lang="uk-UA" sz="4400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Кінозал англійською мовою</a:t>
            </a:r>
            <a:endParaRPr lang="ru-RU" sz="4400" dirty="0">
              <a:solidFill>
                <a:srgbClr val="C000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1556792"/>
            <a:ext cx="3312368" cy="3312367"/>
          </a:xfrm>
        </p:spPr>
        <p:txBody>
          <a:bodyPr>
            <a:normAutofit fontScale="92500"/>
          </a:bodyPr>
          <a:lstStyle/>
          <a:p>
            <a:pPr indent="180000" algn="ctr">
              <a:spcBef>
                <a:spcPts val="0"/>
              </a:spcBef>
            </a:pPr>
            <a:r>
              <a:rPr lang="uk-UA" sz="2800" b="1" dirty="0" smtClean="0">
                <a:cs typeface="Times New Roman" pitchFamily="18" charset="0"/>
              </a:rPr>
              <a:t>Були використані автентичні матеріали для розвитку фонематичного слуху та для поглиблення фонових знань учнів.</a:t>
            </a:r>
            <a:endParaRPr lang="en-US" sz="2800" b="1" dirty="0" smtClean="0">
              <a:cs typeface="Times New Roman" pitchFamily="18" charset="0"/>
            </a:endParaRPr>
          </a:p>
          <a:p>
            <a:pPr indent="180000">
              <a:spcBef>
                <a:spcPts val="0"/>
              </a:spcBef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indent="180000">
              <a:spcBef>
                <a:spcPts val="0"/>
              </a:spcBef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indent="180000">
              <a:spcBef>
                <a:spcPts val="0"/>
              </a:spcBef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K:\табір\IMAG269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07904" y="1484784"/>
            <a:ext cx="4896544" cy="32045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Текст 3"/>
          <p:cNvSpPr txBox="1">
            <a:spLocks/>
          </p:cNvSpPr>
          <p:nvPr/>
        </p:nvSpPr>
        <p:spPr>
          <a:xfrm>
            <a:off x="2195736" y="4653136"/>
            <a:ext cx="4752528" cy="2204864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0" marR="0" lvl="0" indent="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5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English is wonderful</a:t>
            </a:r>
          </a:p>
          <a:p>
            <a:pPr marL="0" marR="0" lvl="0" indent="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5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English is great</a:t>
            </a:r>
          </a:p>
          <a:p>
            <a:pPr marL="0" marR="0" lvl="0" indent="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5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We should speak it well</a:t>
            </a:r>
          </a:p>
          <a:p>
            <a:pPr marL="0" marR="0" lvl="0" indent="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5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To make many friends!</a:t>
            </a:r>
          </a:p>
          <a:p>
            <a:pPr marL="0" marR="0" lvl="0" indent="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</TotalTime>
  <Words>424</Words>
  <Application>Microsoft Office PowerPoint</Application>
  <PresentationFormat>Экран (4:3)</PresentationFormat>
  <Paragraphs>66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Тема Office</vt:lpstr>
      <vt:lpstr>1_Тема Office</vt:lpstr>
      <vt:lpstr>2_Тема Office</vt:lpstr>
      <vt:lpstr>Шарівський НВК  “ЗШ І-ІІІ ступенів-ДНЗ”</vt:lpstr>
      <vt:lpstr>Слайд 2</vt:lpstr>
      <vt:lpstr>Слайд 3</vt:lpstr>
      <vt:lpstr>Слайд 4</vt:lpstr>
      <vt:lpstr>Дерево очікування</vt:lpstr>
      <vt:lpstr>      Були створені творчі проекти:  * A Dream Trip To Great Britain * Ukraine Is Our Motherland  * Music Is The  Universal Language Of The World * Peace Is A Human Treasure</vt:lpstr>
      <vt:lpstr>Творчі проекти дали змогу учням:</vt:lpstr>
      <vt:lpstr>Конкурс малюнків на асфальті  “Make Your Smile”</vt:lpstr>
      <vt:lpstr>Кінозал англійською мовою</vt:lpstr>
      <vt:lpstr>Шоу пародій</vt:lpstr>
      <vt:lpstr>Фітнес-дискотека</vt:lpstr>
      <vt:lpstr>Фестиваль “Eurovision 2015”</vt:lpstr>
      <vt:lpstr>Арт-майстерня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Шарівський НВК  “ЗОШ І-ІІІ ступенів-ДНЗ”</dc:title>
  <dc:creator>Anna</dc:creator>
  <cp:lastModifiedBy>User</cp:lastModifiedBy>
  <cp:revision>64</cp:revision>
  <dcterms:created xsi:type="dcterms:W3CDTF">2015-06-17T07:19:34Z</dcterms:created>
  <dcterms:modified xsi:type="dcterms:W3CDTF">2016-04-29T12:24:44Z</dcterms:modified>
</cp:coreProperties>
</file>